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6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A9E5199-9631-4191-9B21-CC67733158CC}">
          <p14:sldIdLst>
            <p14:sldId id="266"/>
          </p14:sldIdLst>
        </p14:section>
        <p14:section name="משתמש עסקי" id="{4BAB56FB-4487-40A3-9049-7F11B4271431}">
          <p14:sldIdLst/>
        </p14:section>
        <p14:section name="משתמש רגיל" id="{E1BD5777-D9AD-45D5-BDC8-DA7499BBCA2E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2D45"/>
    <a:srgbClr val="35C0F7"/>
    <a:srgbClr val="B8B243"/>
    <a:srgbClr val="145B78"/>
    <a:srgbClr val="5E0F1E"/>
    <a:srgbClr val="E6E6E6"/>
    <a:srgbClr val="7E7858"/>
    <a:srgbClr val="AEA88A"/>
    <a:srgbClr val="192E31"/>
    <a:srgbClr val="FCD1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commentAuthors" Target="commentAuthors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hdphoto1.wdp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53531-BD39-4631-A7BC-2063A4BE8D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7E7EDF-AF79-43AC-87B8-17B03970ED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BCE57-3F83-451D-B054-C3CD09C22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A123F-7620-4BD5-A2C6-E5FFC82AC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0EFB7-C86D-40F3-B954-D404757EE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192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B452A-7C24-4BD6-ACF5-507DA67CB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87A7F-D326-464A-8E9E-29ABB3D0D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BFE98-EE87-4B26-BF69-5B08FB79C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3A0EE-99BD-4E99-9436-21A457EC5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22866-35E4-4F22-8301-77D63466C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768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6DA22-940F-4349-8630-986AD2973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F9569-9288-433B-B3C6-0F607A20BB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5C663-303B-4FEC-81A0-ED8AD1139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B1A5A-D4C3-4249-BEAE-C47DA1CDD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8B3E8A-2311-4D96-B47C-105CF0A5C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970B8C-B941-4C78-A0CD-7BEC9A68C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648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D4D3D-77EC-49A5-9100-28BC19945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B8802-9D1E-4778-AC14-8DF5DFF19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905D2C-BCE2-4C07-914F-FEE9CE58D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1B0659-7F89-40BB-BA9B-0E7FC5017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24957-DF22-4A40-BC47-DC5FD280DD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EFCEA1-8AEA-49E0-8494-455F648EA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C185A4-A938-4717-A411-1C9AF9E64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8346FC-8F9C-4930-BDFD-D29C17A9D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3979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68E46-7E9C-49E0-9F3C-44096D0F3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CFE8D5-57CE-4600-95EF-7D02BDFF1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DB9CB4-898F-41FB-890C-CE29E7D33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B31D42-E881-48EE-9A3B-D7DB1179F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480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C84C5D-77AE-4DF1-8DFD-8B1B3C61C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81A53E-10FF-4588-9FD7-EB5845A6F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21643F-1A91-4B83-ABCD-00A14AB77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4207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0CB24-B446-4243-A89A-7E43AFCED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B897D-CF45-4CDE-848C-1053A9659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EBAFB-99A8-4710-9D39-F625AF8B6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F0C10A-09E2-4132-9B39-50B6E5C5D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8942C1-393F-4504-B38C-E5733BB54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0C2CD5-DAC0-4887-A36F-6C14F924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1167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633AD-3F85-48DE-AEFB-7AAC3619B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47860-67BE-4087-82E5-3DC22B3388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85905D-6027-458C-AFF7-9A3F785E2A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B5A11-01C3-41A9-B294-01BFFCC9D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849AE-43A6-4C54-BC9B-3532ED54A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597CA-5462-4ED2-8920-D98D21EED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282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23106-B99B-46D8-BD6A-C0EE00309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1A505D-0FFB-4DE5-97F0-4D171B306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F629E-444E-4560-A629-9705EE6A8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BF23E-D9B3-4EC7-87C9-6E3DE71C9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E6A7B-C9CE-41FF-83EE-7555C4783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0459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6D2DCE-9AE3-4DDF-9550-8F2C8049DC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223327-1154-47BE-A63A-16B0D3866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4AB57-F5BA-4A8E-84F0-394BE411E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E891D-73D0-4C6A-B669-252843EE1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8B96-EA9C-4982-A75E-0FBF42553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258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829ECB-00F3-42B2-B128-33B3BAB93F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7938" y="0"/>
            <a:ext cx="8767763" cy="69532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6E02DB-2985-441D-A63A-F03C81F0E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E7602D-D3C9-432B-9596-A83AF872D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274B1-5D2B-4EB5-893B-3FF10A25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B6FE97-346A-4539-8C00-887E14EFF8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4956" y="3058277"/>
            <a:ext cx="5748489" cy="1047371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1200" spc="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8668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mn 3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9003AA9-A64B-441B-B640-06926B4DF9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81400" y="0"/>
            <a:ext cx="2955925" cy="44132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15CD8C71-CDCB-4B66-A220-00EE08FD30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79328" y="0"/>
            <a:ext cx="2712668" cy="44132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6944847D-09EF-4B0A-B6B2-619BA2D2F4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60684" y="2444851"/>
            <a:ext cx="2918637" cy="441314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F6012508-D9F5-4D74-A051-556AC16E3B6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-6758" y="4413146"/>
            <a:ext cx="3617253" cy="24448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7CA83D-1033-4DFF-9FA9-5713808261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5675" y="1476915"/>
            <a:ext cx="2548964" cy="132556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F356DA-3A13-477E-AEBF-805A7948E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D6CF040-222F-40C5-B977-F368347774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11539" y="4924619"/>
            <a:ext cx="2020888" cy="1604963"/>
          </a:xfrm>
        </p:spPr>
        <p:txBody>
          <a:bodyPr anchor="ctr">
            <a:noAutofit/>
          </a:bodyPr>
          <a:lstStyle>
            <a:lvl1pPr marL="0" indent="0">
              <a:lnSpc>
                <a:spcPct val="150000"/>
              </a:lnSpc>
              <a:buNone/>
              <a:defRPr sz="90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2pPr>
            <a:lvl3pPr marL="9144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3pPr>
            <a:lvl4pPr marL="13716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4pPr>
            <a:lvl5pPr marL="18288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3092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3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DB86F64-3750-4FD9-8332-F00263FFBCE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B3C78BB5-C3E4-4ECD-8F9A-E690DAB8A09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89913" y="0"/>
            <a:ext cx="4002087" cy="20780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ABE8925-F92F-4CB0-A00F-B42C9F247CE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51050"/>
            <a:ext cx="3617913" cy="48069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BBF863-F202-4C8A-ABC7-4596279F26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29457" y="3793638"/>
            <a:ext cx="2209801" cy="132556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ED0535-3124-47F1-AB5B-92E2FC97A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6A0EB6-1E81-4706-BC6C-828BB9657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980C4-6A20-4321-8CDA-053726BF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23">
            <a:extLst>
              <a:ext uri="{FF2B5EF4-FFF2-40B4-BE49-F238E27FC236}">
                <a16:creationId xmlns:a16="http://schemas.microsoft.com/office/drawing/2014/main" id="{F9CA5252-AF4B-4041-B629-AAF37DFA23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61287" y="223257"/>
            <a:ext cx="2575119" cy="1604963"/>
          </a:xfrm>
        </p:spPr>
        <p:txBody>
          <a:bodyPr anchor="ctr">
            <a:noAutofit/>
          </a:bodyPr>
          <a:lstStyle>
            <a:lvl1pPr marL="0" indent="0">
              <a:lnSpc>
                <a:spcPct val="150000"/>
              </a:lnSpc>
              <a:buNone/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2pPr>
            <a:lvl3pPr marL="9144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3pPr>
            <a:lvl4pPr marL="13716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4pPr>
            <a:lvl5pPr marL="18288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2326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4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C5C3C2D-92AB-4CD8-B00C-400110291D9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2533650" cy="341471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C99FF6E-CE35-45DB-8EF2-458E6002681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023100" y="0"/>
            <a:ext cx="5181009" cy="34385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C9BC45D4-131C-4605-9776-B7C5C7972D6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038904" y="3447098"/>
            <a:ext cx="5165206" cy="34060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09A2C975-004F-488E-8C7D-72AC0E87374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533651" y="3423506"/>
            <a:ext cx="4487900" cy="34385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444F1E1-7DE0-4F38-A7CE-19B3827D5E1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27742" y="815619"/>
            <a:ext cx="3117210" cy="1854429"/>
          </a:xfrm>
        </p:spPr>
        <p:txBody>
          <a:bodyPr anchor="ctr">
            <a:noAutofit/>
          </a:bodyPr>
          <a:lstStyle>
            <a:lvl1pPr marL="0" indent="0">
              <a:lnSpc>
                <a:spcPct val="150000"/>
              </a:lnSpc>
              <a:buNone/>
              <a:defRPr sz="9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2pPr>
            <a:lvl3pPr marL="9144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3pPr>
            <a:lvl4pPr marL="13716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4pPr>
            <a:lvl5pPr marL="18288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C7F91F-4C8E-4C9F-BB46-B984A01621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087" y="4279396"/>
            <a:ext cx="1797202" cy="184708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AE6F91-5610-40AC-961B-9933467D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8F3FF8-76E0-4C75-A885-4D9134821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F85D0B-C1F3-4002-962C-E360AA130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107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4 pic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16">
            <a:extLst>
              <a:ext uri="{FF2B5EF4-FFF2-40B4-BE49-F238E27FC236}">
                <a16:creationId xmlns:a16="http://schemas.microsoft.com/office/drawing/2014/main" id="{6B732B24-C8AC-4101-9D89-841B20359DC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" y="1005617"/>
            <a:ext cx="5167385" cy="29239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447037DB-898C-419F-99D4-C90D7F953AB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176877" y="2287"/>
            <a:ext cx="4554504" cy="19096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8">
            <a:extLst>
              <a:ext uri="{FF2B5EF4-FFF2-40B4-BE49-F238E27FC236}">
                <a16:creationId xmlns:a16="http://schemas.microsoft.com/office/drawing/2014/main" id="{A11F5856-98BB-4528-9CDD-BE4110F8727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751134" y="1010352"/>
            <a:ext cx="2447968" cy="29469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18">
            <a:extLst>
              <a:ext uri="{FF2B5EF4-FFF2-40B4-BE49-F238E27FC236}">
                <a16:creationId xmlns:a16="http://schemas.microsoft.com/office/drawing/2014/main" id="{7F7ABEE9-4195-40A3-B95C-94B6547BB7D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163401" y="3956969"/>
            <a:ext cx="4572000" cy="290263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343944-AAAD-4629-AC33-88D2186B44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9878" y="4684196"/>
            <a:ext cx="2438722" cy="132556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7FAFC1-ADBC-46CD-A4DB-E3DF9BB4B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212021-C64A-4021-BFE6-08B2DCC04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CA3D-384A-4209-813F-5CD865D81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10C9836-7494-485C-B7E1-A248CBFE38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97423" y="2368931"/>
            <a:ext cx="3584575" cy="1117600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900"/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573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umn 2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EACF35A-5622-4760-B68F-C66101E6A83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10050" y="0"/>
            <a:ext cx="5514975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64344B9-D260-4EBF-89FE-9C682392A8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25025" y="1597025"/>
            <a:ext cx="2466975" cy="52609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73B5D6-8B1C-4B3A-83E7-94A0C3AB26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9096" y="4795868"/>
            <a:ext cx="2478014" cy="132556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B2FCFB-16AE-49C0-A2D7-5196E4382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79230B-6D33-404A-BDF3-48A838541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88AAAA-6F10-4B88-9C41-7D7CAA8D5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DEE48B49-B0E6-4ECD-A85C-6048F71B7A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5936" y="1255096"/>
            <a:ext cx="3047014" cy="1650328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9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0939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1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56B4B9F-BF9B-4D9A-8820-AA97EEF0BF0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0113" y="-16481"/>
            <a:ext cx="8751887" cy="68840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B5A0A4-FC5E-47B8-88F3-08A54B906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5D6D16-4AAC-4D2C-9370-6124490A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EE100C-1708-4F04-9A39-E9430E4E6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80720-B8AB-4C5E-A3DE-161106A35D7C}"/>
              </a:ext>
            </a:extLst>
          </p:cNvPr>
          <p:cNvSpPr/>
          <p:nvPr userDrawn="1"/>
        </p:nvSpPr>
        <p:spPr>
          <a:xfrm>
            <a:off x="6982135" y="-16482"/>
            <a:ext cx="5209865" cy="1939918"/>
          </a:xfrm>
          <a:prstGeom prst="rect">
            <a:avLst/>
          </a:prstGeom>
          <a:solidFill>
            <a:schemeClr val="tx1">
              <a:lumMod val="95000"/>
              <a:lumOff val="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192E31"/>
              </a:solidFill>
            </a:endParaRP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A5DCC98E-8399-422A-95B9-91E724BAEC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55774" y="197460"/>
            <a:ext cx="4403994" cy="1650328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900">
                <a:solidFill>
                  <a:schemeClr val="accent2"/>
                </a:solidFill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BAE6DA-4836-4F37-829E-0556B1D3D0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0542" y="2914270"/>
            <a:ext cx="4162590" cy="132556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847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50DF-6CC5-4A20-9976-D5032BF9F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65D02-AA69-43CE-ABC9-454546059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5FC09-2038-4448-BBA4-B96BFC393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FC9E6-5B68-45ED-8F0B-25D6776CA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0FF6D-D999-47C4-866C-B498B62A4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200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9C864F-4EFB-489E-B557-560391F52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29F9B-DFED-4109-87CC-AF0CB809B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EA68E-391F-4277-A9D3-A19C13BC05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074B9-88AA-4D37-98A2-15CABEB51A78}" type="datetimeFigureOut">
              <a:rPr lang="en-US" smtClean="0"/>
              <a:t>1/25/2021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4F852-5EB9-4816-9B64-A82800885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BBA8D-9FCE-438D-B4F3-62E4065FCC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792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50" r:id="rId9"/>
    <p:sldLayoutId id="2147483651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D65AD5-D19E-4496-B1E8-A84CDB9D98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</a:extLst>
          </a:blip>
          <a:srcRect t="23021" b="21849"/>
          <a:stretch/>
        </p:blipFill>
        <p:spPr>
          <a:xfrm>
            <a:off x="662953" y="640324"/>
            <a:ext cx="10821853" cy="4470568"/>
          </a:xfrm>
          <a:prstGeom prst="rect">
            <a:avLst/>
          </a:prstGeom>
          <a:blipFill dpi="0" rotWithShape="0">
            <a:blip r:embed="rId4"/>
            <a:srcRect/>
            <a:stretch>
              <a:fillRect/>
            </a:stretch>
          </a:blipFill>
          <a:effectLst>
            <a:glow rad="127000">
              <a:schemeClr val="accent1">
                <a:alpha val="0"/>
              </a:schemeClr>
            </a:glo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34EC002-BB8D-4B70-BD2B-C78105351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16195" y="35343"/>
            <a:ext cx="1139506" cy="479570"/>
          </a:xfrm>
          <a:prstGeom prst="rect">
            <a:avLst/>
          </a:prstGeom>
          <a:solidFill>
            <a:srgbClr val="AB2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בית</a:t>
            </a:r>
            <a:endParaRPr lang="en-US" dirty="0">
              <a:solidFill>
                <a:schemeClr val="bg1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6F50F6-4C1D-4A33-A73D-5C185649B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359" y="3289364"/>
            <a:ext cx="5748489" cy="1047371"/>
          </a:xfrm>
        </p:spPr>
        <p:txBody>
          <a:bodyPr>
            <a:normAutofit/>
          </a:bodyPr>
          <a:lstStyle/>
          <a:p>
            <a:pPr rtl="1"/>
            <a:r>
              <a:rPr lang="he-IL" sz="3200" spc="230" dirty="0">
                <a:solidFill>
                  <a:srgbClr val="AB2D45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ברוכים הבאים למִסְעֵדָה</a:t>
            </a:r>
            <a:endParaRPr lang="en-US" sz="3200" spc="230" dirty="0">
              <a:solidFill>
                <a:srgbClr val="AB2D45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D02A1-9614-4A6F-83D9-EFA6C72052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939" y="5084832"/>
            <a:ext cx="12192001" cy="64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1EDF1C-63EF-47BD-9789-B8546E28E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940" y="550256"/>
            <a:ext cx="12192001" cy="64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45F7B2-22CF-4834-A366-59A674E22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460622" y="626846"/>
            <a:ext cx="1731378" cy="31908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Site colors: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n>
                  <a:solidFill>
                    <a:srgbClr val="C00000"/>
                  </a:solidFill>
                </a:ln>
                <a:solidFill>
                  <a:srgbClr val="AB2D45"/>
                </a:solidFill>
                <a:effectLst>
                  <a:glow rad="228600">
                    <a:srgbClr val="AB2D45">
                      <a:alpha val="40000"/>
                    </a:srgbClr>
                  </a:glow>
                </a:effectLst>
              </a:rPr>
              <a:t>#AB2D45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n>
                  <a:solidFill>
                    <a:srgbClr val="5E0F1E"/>
                  </a:solidFill>
                </a:ln>
                <a:solidFill>
                  <a:srgbClr val="5E0F1E"/>
                </a:solidFill>
                <a:effectLst>
                  <a:glow rad="228600">
                    <a:srgbClr val="5E0F1E">
                      <a:alpha val="40000"/>
                    </a:srgbClr>
                  </a:glow>
                </a:effectLst>
              </a:rPr>
              <a:t>#5E0F1E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n>
                  <a:solidFill>
                    <a:srgbClr val="B8B243"/>
                  </a:solidFill>
                </a:ln>
                <a:solidFill>
                  <a:srgbClr val="B8B243"/>
                </a:solidFill>
                <a:effectLst>
                  <a:glow rad="228600">
                    <a:srgbClr val="B8B243">
                      <a:alpha val="40000"/>
                    </a:srgbClr>
                  </a:glow>
                </a:effectLst>
              </a:rPr>
              <a:t>#B8B243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n>
                  <a:solidFill>
                    <a:srgbClr val="145B78"/>
                  </a:solidFill>
                </a:ln>
                <a:solidFill>
                  <a:srgbClr val="145B78"/>
                </a:solidFill>
                <a:effectLst>
                  <a:glow rad="228600">
                    <a:srgbClr val="145B78">
                      <a:alpha val="40000"/>
                    </a:srgbClr>
                  </a:glow>
                </a:effectLst>
              </a:rPr>
              <a:t>#145B78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n>
                  <a:solidFill>
                    <a:srgbClr val="35C0F7"/>
                  </a:solidFill>
                </a:ln>
                <a:solidFill>
                  <a:srgbClr val="35C0F7"/>
                </a:solidFill>
                <a:effectLst>
                  <a:glow rad="228600">
                    <a:srgbClr val="35C0F7">
                      <a:alpha val="40000"/>
                    </a:srgbClr>
                  </a:glow>
                </a:effectLst>
              </a:rPr>
              <a:t>#35C0F7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53436-6763-4055-BF01-B61983F5E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50603" y="33687"/>
            <a:ext cx="1139506" cy="479570"/>
          </a:xfrm>
          <a:prstGeom prst="rect">
            <a:avLst/>
          </a:prstGeom>
          <a:solidFill>
            <a:srgbClr val="5E0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4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חפש מסעדה</a:t>
            </a:r>
            <a:endParaRPr lang="en-US" sz="1400" dirty="0">
              <a:solidFill>
                <a:schemeClr val="bg1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1F34AC-49AC-4439-825C-80DF7A67E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85011" y="44626"/>
            <a:ext cx="1139506" cy="479570"/>
          </a:xfrm>
          <a:prstGeom prst="rect">
            <a:avLst/>
          </a:prstGeom>
          <a:solidFill>
            <a:srgbClr val="AB2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אודות</a:t>
            </a:r>
            <a:endParaRPr lang="en-US" dirty="0">
              <a:solidFill>
                <a:schemeClr val="bg1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D74128-3EA6-4EAC-A072-08A9EA07C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941" y="-1"/>
            <a:ext cx="5217945" cy="553673"/>
          </a:xfrm>
          <a:prstGeom prst="rect">
            <a:avLst/>
          </a:prstGeom>
          <a:solidFill>
            <a:srgbClr val="B8B2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B2D45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72828A-E6FA-4BB8-B668-5741E0BA4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00257" y="-521"/>
            <a:ext cx="1731377" cy="550255"/>
          </a:xfrm>
          <a:prstGeom prst="rect">
            <a:avLst/>
          </a:prstGeom>
          <a:solidFill>
            <a:srgbClr val="35C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45B78"/>
                </a:solidFill>
              </a:rPr>
              <a:t>LOGO</a:t>
            </a:r>
          </a:p>
        </p:txBody>
      </p:sp>
      <p:sp>
        <p:nvSpPr>
          <p:cNvPr id="16" name="Title 2">
            <a:extLst>
              <a:ext uri="{FF2B5EF4-FFF2-40B4-BE49-F238E27FC236}">
                <a16:creationId xmlns:a16="http://schemas.microsoft.com/office/drawing/2014/main" id="{38393E23-7D9A-405C-A4B7-5A84DBF1BFC6}"/>
              </a:ext>
            </a:extLst>
          </p:cNvPr>
          <p:cNvSpPr txBox="1">
            <a:spLocks/>
          </p:cNvSpPr>
          <p:nvPr/>
        </p:nvSpPr>
        <p:spPr>
          <a:xfrm>
            <a:off x="643420" y="4123585"/>
            <a:ext cx="2163660" cy="478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1200" kern="1200" spc="600">
                <a:solidFill>
                  <a:schemeClr val="bg2">
                    <a:lumMod val="9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he-IL" sz="2000" spc="0" dirty="0">
                <a:solidFill>
                  <a:srgbClr val="AB2D45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מסעדוֹת לפי עדוֹת</a:t>
            </a:r>
            <a:endParaRPr lang="en-US" sz="2000" spc="0" dirty="0">
              <a:solidFill>
                <a:srgbClr val="AB2D45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F361CA-EE57-4924-A6B2-254D1227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6128" y="-470"/>
            <a:ext cx="1731378" cy="553673"/>
          </a:xfrm>
          <a:prstGeom prst="rect">
            <a:avLst/>
          </a:prstGeom>
          <a:solidFill>
            <a:srgbClr val="5E0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🔽 </a:t>
            </a:r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אזור אישי</a:t>
            </a:r>
            <a:endParaRPr lang="en-US" sz="1600" dirty="0">
              <a:solidFill>
                <a:schemeClr val="bg1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14937D-8D0A-4692-AEAA-9AEF1DCD9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20077" y="599162"/>
            <a:ext cx="1731378" cy="1630106"/>
          </a:xfrm>
          <a:prstGeom prst="rect">
            <a:avLst/>
          </a:prstGeom>
          <a:gradFill flip="none" rotWithShape="1">
            <a:gsLst>
              <a:gs pos="0">
                <a:srgbClr val="5E0F1E">
                  <a:shade val="30000"/>
                  <a:satMod val="115000"/>
                  <a:alpha val="0"/>
                  <a:lumMod val="34000"/>
                  <a:lumOff val="66000"/>
                </a:srgbClr>
              </a:gs>
              <a:gs pos="50000">
                <a:srgbClr val="5E0F1E">
                  <a:shade val="67500"/>
                  <a:satMod val="115000"/>
                </a:srgbClr>
              </a:gs>
              <a:gs pos="100000">
                <a:srgbClr val="5E0F1E">
                  <a:shade val="100000"/>
                  <a:satMod val="115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התחבר</a:t>
            </a:r>
          </a:p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----------------</a:t>
            </a:r>
          </a:p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הירשם</a:t>
            </a:r>
          </a:p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----------------</a:t>
            </a:r>
          </a:p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בעל מסעדה</a:t>
            </a:r>
            <a:endParaRPr lang="en-US" sz="1600" dirty="0">
              <a:solidFill>
                <a:schemeClr val="bg1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239138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5">
      <a:majorFont>
        <a:latin typeface="Arial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odBoard_InteriorDesign_Win32_SL_v2" id="{C3434119-9239-4410-B866-5833C0C8E55E}" vid="{1CCEAE08-29CA-4BF3-A3AA-0A0BAE96E32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1878FFB-76E4-4708-823E-50198E427B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1C8572B-BB4E-40AF-AE27-C1B70BBBFE3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C2BEB89-547E-4B85-8E8A-E80451BE06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Mood board - Interior design</Template>
  <TotalTime>404</TotalTime>
  <Words>33</Words>
  <Application>Microsoft Office PowerPoint</Application>
  <PresentationFormat>Widescreen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Abadi</vt:lpstr>
      <vt:lpstr>Arial</vt:lpstr>
      <vt:lpstr>Arial Black</vt:lpstr>
      <vt:lpstr>Suez One</vt:lpstr>
      <vt:lpstr>Office Theme</vt:lpstr>
      <vt:lpstr>ברוכים הבאים למִסְעֵדָה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TITLE</dc:title>
  <dc:creator>nbs260@gmail.com</dc:creator>
  <cp:lastModifiedBy>nbs260@gmail.com</cp:lastModifiedBy>
  <cp:revision>13</cp:revision>
  <dcterms:created xsi:type="dcterms:W3CDTF">2021-01-25T09:18:46Z</dcterms:created>
  <dcterms:modified xsi:type="dcterms:W3CDTF">2021-01-25T17:12:51Z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